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41"/>
  </p:notesMasterIdLst>
  <p:sldIdLst>
    <p:sldId id="256" r:id="rId2"/>
    <p:sldId id="276" r:id="rId3"/>
    <p:sldId id="321" r:id="rId4"/>
    <p:sldId id="257" r:id="rId5"/>
    <p:sldId id="258" r:id="rId6"/>
    <p:sldId id="259" r:id="rId7"/>
    <p:sldId id="260" r:id="rId8"/>
    <p:sldId id="289" r:id="rId9"/>
    <p:sldId id="288" r:id="rId10"/>
    <p:sldId id="287" r:id="rId11"/>
    <p:sldId id="286" r:id="rId12"/>
    <p:sldId id="263" r:id="rId13"/>
    <p:sldId id="264" r:id="rId14"/>
    <p:sldId id="291" r:id="rId15"/>
    <p:sldId id="278" r:id="rId16"/>
    <p:sldId id="265" r:id="rId17"/>
    <p:sldId id="266" r:id="rId18"/>
    <p:sldId id="269" r:id="rId19"/>
    <p:sldId id="270" r:id="rId20"/>
    <p:sldId id="271" r:id="rId21"/>
    <p:sldId id="272" r:id="rId22"/>
    <p:sldId id="297" r:id="rId23"/>
    <p:sldId id="294" r:id="rId24"/>
    <p:sldId id="299" r:id="rId25"/>
    <p:sldId id="295" r:id="rId26"/>
    <p:sldId id="302" r:id="rId27"/>
    <p:sldId id="304" r:id="rId28"/>
    <p:sldId id="310" r:id="rId29"/>
    <p:sldId id="311" r:id="rId30"/>
    <p:sldId id="312" r:id="rId31"/>
    <p:sldId id="313" r:id="rId32"/>
    <p:sldId id="307" r:id="rId33"/>
    <p:sldId id="322" r:id="rId34"/>
    <p:sldId id="323" r:id="rId35"/>
    <p:sldId id="324" r:id="rId36"/>
    <p:sldId id="325" r:id="rId37"/>
    <p:sldId id="318" r:id="rId38"/>
    <p:sldId id="320" r:id="rId39"/>
    <p:sldId id="309" r:id="rId40"/>
  </p:sldIdLst>
  <p:sldSz cx="9144000" cy="5143500" type="screen16x9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Lato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1A079-B895-7DD8-8962-2BEF673F52FE}" v="4" dt="2020-08-22T03:02:18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94660"/>
  </p:normalViewPr>
  <p:slideViewPr>
    <p:cSldViewPr showGuides="1">
      <p:cViewPr>
        <p:scale>
          <a:sx n="90" d="100"/>
          <a:sy n="90" d="100"/>
        </p:scale>
        <p:origin x="-83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25-08-2020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43558"/>
            <a:ext cx="8640960" cy="2088232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THỰC VẬT VÀ ĐỘNG VẬT</a:t>
            </a: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15: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032" y="200471"/>
            <a:ext cx="74454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" y="240877"/>
            <a:ext cx="372363" cy="53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2438767"/>
            <a:ext cx="73346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  <a:cs typeface="Lato" pitchFamily="34" charset="0"/>
              </a:rPr>
              <a:t>́</a:t>
            </a:r>
            <a:endParaRPr lang="en-US" sz="1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3" t="44929" r="15142" b="43111"/>
          <a:stretch/>
        </p:blipFill>
        <p:spPr>
          <a:xfrm>
            <a:off x="2051720" y="775591"/>
            <a:ext cx="4752528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3891250"/>
            <a:ext cx="4183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782" y="267795"/>
            <a:ext cx="74454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9" y="379412"/>
            <a:ext cx="372363" cy="53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2438767"/>
            <a:ext cx="73346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  <a:cs typeface="Lato" pitchFamily="34" charset="0"/>
              </a:rPr>
              <a:t>́</a:t>
            </a:r>
            <a:endParaRPr lang="en-US" sz="1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2" t="56566" r="15369" b="31313"/>
          <a:stretch/>
        </p:blipFill>
        <p:spPr>
          <a:xfrm>
            <a:off x="1547664" y="914126"/>
            <a:ext cx="5400600" cy="3270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25718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70788" r="10093" b="9172"/>
          <a:stretch/>
        </p:blipFill>
        <p:spPr>
          <a:xfrm>
            <a:off x="251520" y="339502"/>
            <a:ext cx="82089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300192" y="2438767"/>
            <a:ext cx="73346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  <a:cs typeface="Lato" pitchFamily="34" charset="0"/>
              </a:rPr>
              <a:t>́</a:t>
            </a:r>
            <a:endParaRPr lang="en-US" sz="1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62222" r="48177" b="29051"/>
          <a:stretch/>
        </p:blipFill>
        <p:spPr>
          <a:xfrm>
            <a:off x="467544" y="339502"/>
            <a:ext cx="66607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TIẾT </a:t>
            </a:r>
            <a:r>
              <a:rPr lang="en-US" sz="48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280" y="322979"/>
            <a:ext cx="809028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7" y="257811"/>
            <a:ext cx="576064" cy="556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10833" r="9217" b="59758"/>
          <a:stretch/>
        </p:blipFill>
        <p:spPr>
          <a:xfrm>
            <a:off x="402411" y="1131590"/>
            <a:ext cx="79860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634" y="139801"/>
            <a:ext cx="64008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0" y="92960"/>
            <a:ext cx="372363" cy="462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6" b="7718"/>
          <a:stretch/>
        </p:blipFill>
        <p:spPr>
          <a:xfrm>
            <a:off x="635121" y="879045"/>
            <a:ext cx="7969327" cy="4068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6688" y="85194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441" y="8502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7623" y="8502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023" y="10026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9524" y="819503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4277" y="2913529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0941" y="1492547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93" y="1923678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8106" y="3607197"/>
            <a:ext cx="1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194"/>
            <a:ext cx="576064" cy="52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556" y="298536"/>
            <a:ext cx="794946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4" b="35374"/>
          <a:stretch/>
        </p:blipFill>
        <p:spPr bwMode="auto">
          <a:xfrm>
            <a:off x="1187624" y="1203598"/>
            <a:ext cx="655272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5" y="339503"/>
            <a:ext cx="610887" cy="62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298536"/>
            <a:ext cx="751741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t="11784" r="50000" b="61795"/>
          <a:stretch/>
        </p:blipFill>
        <p:spPr bwMode="auto">
          <a:xfrm>
            <a:off x="1475656" y="1252642"/>
            <a:ext cx="5832648" cy="33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804248" y="1851670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283968" y="3939902"/>
            <a:ext cx="108012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4408" y="1590060"/>
            <a:ext cx="80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460373"/>
            <a:ext cx="22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742"/>
            <a:ext cx="720080" cy="478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245" y="149858"/>
            <a:ext cx="7113173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 t="11334" r="8079" b="62343"/>
          <a:stretch/>
        </p:blipFill>
        <p:spPr>
          <a:xfrm>
            <a:off x="726994" y="1058264"/>
            <a:ext cx="6336704" cy="36843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094441" y="1563638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64886" y="2715766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563888" y="2817814"/>
            <a:ext cx="3384376" cy="76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67944" y="3867894"/>
            <a:ext cx="93610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2320" y="13020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0356" y="334467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7368" y="23772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321" y="43983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576064" cy="792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1" y="339502"/>
            <a:ext cx="640080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9" t="37818" r="19015" b="36485"/>
          <a:stretch/>
        </p:blipFill>
        <p:spPr>
          <a:xfrm>
            <a:off x="1763688" y="1347614"/>
            <a:ext cx="5256584" cy="28083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300192" y="1995686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00192" y="2931790"/>
            <a:ext cx="128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79383" y="17340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352" y="26701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" y="207810"/>
            <a:ext cx="538879" cy="792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236981"/>
            <a:ext cx="7733438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1262" y="504055"/>
            <a:ext cx="3456385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6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71111" r="26533" b="6909"/>
          <a:stretch/>
        </p:blipFill>
        <p:spPr>
          <a:xfrm>
            <a:off x="323528" y="339502"/>
            <a:ext cx="74888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TIẾT </a:t>
            </a:r>
            <a:r>
              <a:rPr lang="en-US" sz="4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2506" y="330210"/>
            <a:ext cx="776792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6" y="330210"/>
            <a:ext cx="407628" cy="585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b="35656"/>
          <a:stretch/>
        </p:blipFill>
        <p:spPr>
          <a:xfrm>
            <a:off x="923409" y="1203599"/>
            <a:ext cx="4728711" cy="3816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r="53744" b="37271"/>
          <a:stretch/>
        </p:blipFill>
        <p:spPr>
          <a:xfrm>
            <a:off x="5652120" y="1203599"/>
            <a:ext cx="2592288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Khởi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động</a:t>
            </a:r>
            <a:r>
              <a:rPr lang="en-US" dirty="0" smtClean="0">
                <a:solidFill>
                  <a:srgbClr val="92D050"/>
                </a:solidFill>
              </a:rPr>
              <a:t>: </a:t>
            </a:r>
            <a:r>
              <a:rPr lang="en-US" dirty="0" err="1" smtClean="0">
                <a:solidFill>
                  <a:srgbClr val="92D050"/>
                </a:solidFill>
              </a:rPr>
              <a:t>Hát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lí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cây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xanh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Lý Cây Xanh - V.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206769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003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2506" y="240544"/>
            <a:ext cx="74798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5" y="346503"/>
            <a:ext cx="431111" cy="619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73153" r="5296" b="7130"/>
          <a:stretch/>
        </p:blipFill>
        <p:spPr>
          <a:xfrm>
            <a:off x="467544" y="1210406"/>
            <a:ext cx="8343522" cy="37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272808" cy="85725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/>
          <a:stretch/>
        </p:blipFill>
        <p:spPr>
          <a:xfrm>
            <a:off x="395536" y="195486"/>
            <a:ext cx="792088" cy="79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9" t="11501" r="5951" b="36969"/>
          <a:stretch/>
        </p:blipFill>
        <p:spPr>
          <a:xfrm>
            <a:off x="1907704" y="987573"/>
            <a:ext cx="5616624" cy="39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5571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2664296" cy="2736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03502"/>
            <a:ext cx="2808312" cy="273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03598"/>
            <a:ext cx="2592288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15592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1640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15592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2739109" cy="2964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8" y="1131590"/>
            <a:ext cx="2748136" cy="296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31590"/>
            <a:ext cx="2592288" cy="2964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155925"/>
            <a:ext cx="231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1" y="4184639"/>
            <a:ext cx="256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4753" y="4184639"/>
            <a:ext cx="256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/>
          <a:stretch/>
        </p:blipFill>
        <p:spPr>
          <a:xfrm>
            <a:off x="323528" y="1059582"/>
            <a:ext cx="2664296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582"/>
            <a:ext cx="2952328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9582"/>
            <a:ext cx="2736304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431" y="41559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8632" y="415592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415415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2504"/>
            <a:ext cx="2628900" cy="2911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43558"/>
            <a:ext cx="2664296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43559"/>
            <a:ext cx="2736304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15592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13705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13705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3" y="267494"/>
            <a:ext cx="610887" cy="792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715" y="267494"/>
            <a:ext cx="6400800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3" t="71596"/>
          <a:stretch/>
        </p:blipFill>
        <p:spPr>
          <a:xfrm>
            <a:off x="1259632" y="1419622"/>
            <a:ext cx="62646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5" r="56379" b="7556"/>
          <a:stretch/>
        </p:blipFill>
        <p:spPr>
          <a:xfrm>
            <a:off x="531667" y="483518"/>
            <a:ext cx="82089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9502"/>
            <a:ext cx="8424936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38616"/>
          <a:stretch/>
        </p:blipFill>
        <p:spPr>
          <a:xfrm>
            <a:off x="251520" y="1203598"/>
            <a:ext cx="8784976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95590"/>
            <a:ext cx="809347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4" t="72117" r="6497" b="8092"/>
          <a:stretch/>
        </p:blipFill>
        <p:spPr>
          <a:xfrm>
            <a:off x="1043608" y="1347614"/>
            <a:ext cx="70567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69" y="56434"/>
            <a:ext cx="74454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8" y="0"/>
            <a:ext cx="372363" cy="53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2438767"/>
            <a:ext cx="73346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  <a:cs typeface="Lato" pitchFamily="34" charset="0"/>
              </a:rPr>
              <a:t>́</a:t>
            </a:r>
            <a:endParaRPr lang="en-US" sz="1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3" t="15536" r="12513" b="55031"/>
          <a:stretch/>
        </p:blipFill>
        <p:spPr>
          <a:xfrm>
            <a:off x="546918" y="686344"/>
            <a:ext cx="3960440" cy="3781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3" t="44969" r="12513" b="31038"/>
          <a:stretch/>
        </p:blipFill>
        <p:spPr>
          <a:xfrm>
            <a:off x="4547566" y="843558"/>
            <a:ext cx="396044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96617"/>
            <a:ext cx="74454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" y="396617"/>
            <a:ext cx="372363" cy="53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2438767"/>
            <a:ext cx="73346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  <a:cs typeface="Lato" pitchFamily="34" charset="0"/>
              </a:rPr>
              <a:t>́</a:t>
            </a:r>
            <a:endParaRPr lang="en-US" sz="1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t="16482" r="15599" b="72069"/>
          <a:stretch/>
        </p:blipFill>
        <p:spPr>
          <a:xfrm>
            <a:off x="1751161" y="918357"/>
            <a:ext cx="4830793" cy="339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4310131"/>
            <a:ext cx="417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283148"/>
            <a:ext cx="74454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9" y="276635"/>
            <a:ext cx="372363" cy="53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0192" y="2438767"/>
            <a:ext cx="73346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200" b="1" dirty="0" smtClean="0">
                <a:latin typeface="Lato" pitchFamily="34" charset="0"/>
                <a:cs typeface="Lato" pitchFamily="34" charset="0"/>
              </a:rPr>
              <a:t>́</a:t>
            </a:r>
            <a:endParaRPr lang="en-US" sz="1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2" t="28009" r="15008" b="54884"/>
          <a:stretch/>
        </p:blipFill>
        <p:spPr>
          <a:xfrm>
            <a:off x="1536427" y="849074"/>
            <a:ext cx="5472608" cy="3456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437195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359</Words>
  <Application>Microsoft Office PowerPoint</Application>
  <PresentationFormat>On-screen Show (16:9)</PresentationFormat>
  <Paragraphs>80</Paragraphs>
  <Slides>39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iCiel Panton Black</vt:lpstr>
      <vt:lpstr>Times New Roman</vt:lpstr>
      <vt:lpstr>Lato</vt:lpstr>
      <vt:lpstr>Office Theme</vt:lpstr>
      <vt:lpstr>CHỦ ĐỀ 4: THỰC VẬT VÀ ĐỘNG VẬT Bài 15: Cây xung quanh em</vt:lpstr>
      <vt:lpstr>PowerPoint Presentation</vt:lpstr>
      <vt:lpstr>Khởi động: Hát lí cây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và xếp các cây vào đúng nhóm</vt:lpstr>
      <vt:lpstr>Cây bóng mát</vt:lpstr>
      <vt:lpstr>Cây hoa</vt:lpstr>
      <vt:lpstr>Cây ăn quả</vt:lpstr>
      <vt:lpstr>Cây rau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Tuan</cp:lastModifiedBy>
  <cp:revision>60</cp:revision>
  <dcterms:created xsi:type="dcterms:W3CDTF">2020-04-28T02:36:50Z</dcterms:created>
  <dcterms:modified xsi:type="dcterms:W3CDTF">2020-08-25T15:28:03Z</dcterms:modified>
</cp:coreProperties>
</file>